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33C5-149C-4FA8-B071-4DCA774DB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272B6-FBC8-4AD7-9E5E-93F0EAA03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E0333-4F67-4CC7-B2DF-624C123CC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558D0-F330-4555-8FB3-DDA2A834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44329-FCC8-4C3F-9794-612CEE2C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946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852AD-98F8-490C-9124-CA03E9FC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465B3-C1AF-4ACC-8AAD-4F9FB3C9E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F1DB-66E0-4800-8419-12A2572F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771B5-A812-4E4A-82B9-53D45119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C0DA7-C025-4C5B-B981-C186B69C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467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98CA9C-E17F-41A1-A1F9-C1C8BE586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BFB1E-E115-43A8-89BA-A5A9BB08C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8E6D6-F301-449E-8B6D-A64DCA95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4E272-4BB5-47F9-A64F-A1CD66928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45E9D-B223-461A-8104-8C5C1565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304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4A93-D181-415D-BF00-A1B29FCD1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9A44-E7AD-4BB9-BD09-27CDE05BC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957B2-8729-440B-96A4-9E4277EB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227E5-CC90-4F3B-89EF-FB081011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59766-5B2A-4EA7-A64F-DADACA060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7066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2891-B7F3-40F5-B7AF-91E91BEF5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C04CF-EDE6-4C9D-8AB3-99F035CD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7125C-5E2B-4CFF-A886-C51E3D902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667DF-35AA-4826-AA54-BFFA2084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E83F8-E0A1-4BE8-A715-1E26F9DB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095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2CAC-7E75-4564-B018-DE991987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96F98-FE70-4D75-B3BC-B9B459069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1BA59-53AD-4024-99DE-3111C2741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8D7C6-846E-4B4F-9794-44C60C40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32134-9BD9-47F4-88DF-736A704BC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D520F-1FC9-4C74-BED9-F40DF24C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831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E02E-9052-4993-9E8D-D114615FB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52DF-2140-48C4-A213-CB6310D6F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26B80-06C2-4D2C-AFC8-FCEF837CF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2FC67-FCB1-4868-8919-3715AF3AE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C3AF1-67E1-4262-B983-A7A56629F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62D4C-42BC-4BD5-902F-87EE1DC3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F62446-108E-41AE-A08E-8D405525F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A3D00F-E974-4C7A-B6ED-C4CEC8BC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164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97DA-A65C-4F95-A0F6-FC7CC627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9A5FD-07D7-4C67-89E4-8A167A3F9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C889D7-C05A-4A1C-BFAD-5B7CDA07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C3B79-0502-4B2B-A27D-3768B22C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99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19732-484D-42DB-90D9-E0E9590A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35FB8-397A-49B4-A564-7CBD289CB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C2F3F-F4A4-488C-9B91-0013CE3D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461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C75A-95B1-40AD-8BDB-80D6FCCB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893A-867C-43D4-A5C5-AC1B17FEF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EA5B0-5462-4AC9-AEE1-ABF3D44A6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889AD-84A1-4F54-A8AC-EC9E5561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25174-0811-4143-971F-B7383506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0287C-7A5A-42FC-9DAC-52CCAFD3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698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D020-9771-4D1D-92B4-D91DFF80E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61FE4-7DE3-43BC-83D7-A64FAB9A98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AE0D2-B28C-4CAF-911E-7D3E9CA1B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DFE2B-234D-44C1-9089-A2DF2A33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1428C-3908-43C9-B174-4BE19652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EC59C-96FA-4F60-B4BC-4BC6182C4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12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DD811-33FE-4C6D-89E1-4E204B866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5A396-14E6-4632-89A5-EC5CE6DB4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186D7-3DB2-43B9-80AD-173232403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DCFB9-8A7E-479C-A20E-4F242EFC4474}" type="datetimeFigureOut">
              <a:rPr lang="en-ID" smtClean="0"/>
              <a:t>13/06/2020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7942F-45A0-42C2-8B64-F697105C0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42BB9-76D2-48DB-A2EA-849411F5F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6BF89-4DC3-4F23-83A5-CE4528F6756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6893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 1">
            <a:extLst>
              <a:ext uri="{FF2B5EF4-FFF2-40B4-BE49-F238E27FC236}">
                <a16:creationId xmlns:a16="http://schemas.microsoft.com/office/drawing/2014/main" id="{5B078ADF-FD31-4DEB-996A-BE3B4BE5CA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10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8E6D8D93-C121-45F2-AD1D-623178FE04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5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1F315FE9-C0BB-452B-886A-2ADE848CEA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1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C25C2083-5E85-481B-9C60-3F46CC2A1B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5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EDCEAF1A-E1F4-432F-A898-26971BF318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01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F66A4639-A3B3-4E05-A05F-62E819FED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0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44AC1EE3-A4B4-4391-A011-63A311EA1B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8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77BB2C3E-CBA7-4DB1-9E26-05813E97C7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9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FFB63B28-7D22-4D88-B3AA-F23BF9417C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15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951EAF61-7BCB-4442-923B-87FF7DB456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2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A6D16514-49AB-4B57-A478-E9276A525B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3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4A40A4F6-6851-4591-882D-E3938B792B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5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0BFEEE1A-6F20-4614-B3F8-D8677A0D35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C29C0404-1CCB-4A1A-B53C-F5AB0E7453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60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FA60F908-2A03-4F20-B39E-DF5DECD7CD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17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3365C4AA-5157-4BFA-ADD7-917BAFFF63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1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984834A3-0B2E-4FB5-8AD5-25F7117246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7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">
            <a:extLst>
              <a:ext uri="{FF2B5EF4-FFF2-40B4-BE49-F238E27FC236}">
                <a16:creationId xmlns:a16="http://schemas.microsoft.com/office/drawing/2014/main" id="{CA7C010C-2CC2-409B-A494-BE357F3A6A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26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DCF76F97-7067-4FCA-8A5E-DF907BBB7C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48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D9C4B6DE-B551-4C3D-A709-43585317EF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97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89B5D3AA-400D-49CB-B944-97AE98AEB3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53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>
            <a:extLst>
              <a:ext uri="{FF2B5EF4-FFF2-40B4-BE49-F238E27FC236}">
                <a16:creationId xmlns:a16="http://schemas.microsoft.com/office/drawing/2014/main" id="{2E6C3ADE-7866-4A8E-A8D2-B0EAEA42F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9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9B4F5AB4-E828-4957-8FB6-0523F34B34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34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">
            <a:extLst>
              <a:ext uri="{FF2B5EF4-FFF2-40B4-BE49-F238E27FC236}">
                <a16:creationId xmlns:a16="http://schemas.microsoft.com/office/drawing/2014/main" id="{44039B60-C3DE-4971-B1CB-5AFF67A30C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66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">
            <a:extLst>
              <a:ext uri="{FF2B5EF4-FFF2-40B4-BE49-F238E27FC236}">
                <a16:creationId xmlns:a16="http://schemas.microsoft.com/office/drawing/2014/main" id="{D96D68B7-550B-49D7-BEE8-6D2498C9C4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84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">
            <a:extLst>
              <a:ext uri="{FF2B5EF4-FFF2-40B4-BE49-F238E27FC236}">
                <a16:creationId xmlns:a16="http://schemas.microsoft.com/office/drawing/2014/main" id="{9A135293-1481-4A95-BEBA-08B98AE05E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18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">
            <a:extLst>
              <a:ext uri="{FF2B5EF4-FFF2-40B4-BE49-F238E27FC236}">
                <a16:creationId xmlns:a16="http://schemas.microsoft.com/office/drawing/2014/main" id="{FCB5A7FF-DAA2-4A40-8AAE-E4A5509ED1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45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2">
            <a:extLst>
              <a:ext uri="{FF2B5EF4-FFF2-40B4-BE49-F238E27FC236}">
                <a16:creationId xmlns:a16="http://schemas.microsoft.com/office/drawing/2014/main" id="{ECB0AE79-4414-44A3-9A84-66E7510AE4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40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3">
            <a:extLst>
              <a:ext uri="{FF2B5EF4-FFF2-40B4-BE49-F238E27FC236}">
                <a16:creationId xmlns:a16="http://schemas.microsoft.com/office/drawing/2014/main" id="{7A37D2B1-E440-4DED-9BF8-12BCAE05EC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4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">
            <a:extLst>
              <a:ext uri="{FF2B5EF4-FFF2-40B4-BE49-F238E27FC236}">
                <a16:creationId xmlns:a16="http://schemas.microsoft.com/office/drawing/2014/main" id="{319338AB-7F41-483C-8C0D-651D1DC761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4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5">
            <a:extLst>
              <a:ext uri="{FF2B5EF4-FFF2-40B4-BE49-F238E27FC236}">
                <a16:creationId xmlns:a16="http://schemas.microsoft.com/office/drawing/2014/main" id="{36792990-D933-4EB5-82CF-CAAD7DEAAB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6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6">
            <a:extLst>
              <a:ext uri="{FF2B5EF4-FFF2-40B4-BE49-F238E27FC236}">
                <a16:creationId xmlns:a16="http://schemas.microsoft.com/office/drawing/2014/main" id="{EAC1F147-9678-4BE7-B5D6-A57BF6EC7C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32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7">
            <a:extLst>
              <a:ext uri="{FF2B5EF4-FFF2-40B4-BE49-F238E27FC236}">
                <a16:creationId xmlns:a16="http://schemas.microsoft.com/office/drawing/2014/main" id="{69008A77-4B78-4E16-A5AB-40C508D70D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a">
            <a:extLst>
              <a:ext uri="{FF2B5EF4-FFF2-40B4-BE49-F238E27FC236}">
                <a16:creationId xmlns:a16="http://schemas.microsoft.com/office/drawing/2014/main" id="{0819D242-FBCD-43E9-8D7E-11FAB8F62C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8">
            <a:extLst>
              <a:ext uri="{FF2B5EF4-FFF2-40B4-BE49-F238E27FC236}">
                <a16:creationId xmlns:a16="http://schemas.microsoft.com/office/drawing/2014/main" id="{1B586A1D-FC8F-42C8-B0FA-9D143889EE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1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9">
            <a:extLst>
              <a:ext uri="{FF2B5EF4-FFF2-40B4-BE49-F238E27FC236}">
                <a16:creationId xmlns:a16="http://schemas.microsoft.com/office/drawing/2014/main" id="{DE10095E-7BC5-40DD-A126-D24B77A13C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23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0">
            <a:extLst>
              <a:ext uri="{FF2B5EF4-FFF2-40B4-BE49-F238E27FC236}">
                <a16:creationId xmlns:a16="http://schemas.microsoft.com/office/drawing/2014/main" id="{FD84B833-C552-423E-AC54-C61551F944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92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1">
            <a:extLst>
              <a:ext uri="{FF2B5EF4-FFF2-40B4-BE49-F238E27FC236}">
                <a16:creationId xmlns:a16="http://schemas.microsoft.com/office/drawing/2014/main" id="{A2ACAE1F-7B6E-4713-81B1-C68F72FD33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6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2">
            <a:extLst>
              <a:ext uri="{FF2B5EF4-FFF2-40B4-BE49-F238E27FC236}">
                <a16:creationId xmlns:a16="http://schemas.microsoft.com/office/drawing/2014/main" id="{A74D058E-7D59-4ACB-8949-2578FF04C3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88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3">
            <a:extLst>
              <a:ext uri="{FF2B5EF4-FFF2-40B4-BE49-F238E27FC236}">
                <a16:creationId xmlns:a16="http://schemas.microsoft.com/office/drawing/2014/main" id="{1DEE3A7F-4532-45DF-9C14-447FFBC2B8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72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4">
            <a:extLst>
              <a:ext uri="{FF2B5EF4-FFF2-40B4-BE49-F238E27FC236}">
                <a16:creationId xmlns:a16="http://schemas.microsoft.com/office/drawing/2014/main" id="{AC44BECE-DB00-4CC3-82ED-1570F10554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07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7F4A9ECD-8CE6-4A75-9185-14EE858BC2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D7847D36-B8B8-4E82-99F4-4ED1692F61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9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285A83F8-1E2A-4C18-A9AE-2F78EBD957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840D1B22-0F59-40A3-B422-D4AFAC9FC5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8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176AC71D-DD18-4260-8739-8D4A7E8406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3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Workshop</dc:title>
  <dc:creator>JakartaLabs</dc:creator>
  <cp:lastModifiedBy>christoforus ando</cp:lastModifiedBy>
  <cp:revision>1</cp:revision>
  <dcterms:created xsi:type="dcterms:W3CDTF">2020-06-13T00:15:30Z</dcterms:created>
  <dcterms:modified xsi:type="dcterms:W3CDTF">2020-06-13T00:16:56Z</dcterms:modified>
</cp:coreProperties>
</file>